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68" r:id="rId2"/>
    <p:sldId id="275" r:id="rId3"/>
    <p:sldId id="270" r:id="rId4"/>
    <p:sldId id="271" r:id="rId5"/>
    <p:sldId id="272" r:id="rId6"/>
    <p:sldId id="257" r:id="rId7"/>
    <p:sldId id="269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74" r:id="rId18"/>
    <p:sldId id="273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6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DDEF0C-E848-4B9B-A765-AA131BDEBC0A}" type="doc">
      <dgm:prSet loTypeId="urn:diagrams.loki3.com/VaryingWidthList" loCatId="list" qsTypeId="urn:microsoft.com/office/officeart/2005/8/quickstyle/3d4" qsCatId="3D" csTypeId="urn:microsoft.com/office/officeart/2005/8/colors/accent1_2" csCatId="accent1" phldr="1"/>
      <dgm:spPr/>
    </dgm:pt>
    <dgm:pt modelId="{851526A1-2D14-4894-B881-ABB6E89C966C}">
      <dgm:prSet phldrT="[Text]"/>
      <dgm:spPr/>
      <dgm:t>
        <a:bodyPr/>
        <a:lstStyle/>
        <a:p>
          <a:r>
            <a:rPr lang="en-US" dirty="0"/>
            <a:t>Courage</a:t>
          </a:r>
          <a:endParaRPr lang="en-SG" dirty="0"/>
        </a:p>
      </dgm:t>
    </dgm:pt>
    <dgm:pt modelId="{02F71DDB-F47C-4EAC-8D80-700661D9177F}" type="parTrans" cxnId="{BF8943C0-998D-454B-BB50-AED1FFB25873}">
      <dgm:prSet/>
      <dgm:spPr/>
      <dgm:t>
        <a:bodyPr/>
        <a:lstStyle/>
        <a:p>
          <a:endParaRPr lang="en-SG"/>
        </a:p>
      </dgm:t>
    </dgm:pt>
    <dgm:pt modelId="{FACEB91E-894D-42B4-AA51-A9C7BBE30670}" type="sibTrans" cxnId="{BF8943C0-998D-454B-BB50-AED1FFB25873}">
      <dgm:prSet/>
      <dgm:spPr/>
      <dgm:t>
        <a:bodyPr/>
        <a:lstStyle/>
        <a:p>
          <a:endParaRPr lang="en-SG"/>
        </a:p>
      </dgm:t>
    </dgm:pt>
    <dgm:pt modelId="{8B43E90F-A596-4683-A2D4-25E1339D3C2F}">
      <dgm:prSet phldrT="[Text]"/>
      <dgm:spPr/>
      <dgm:t>
        <a:bodyPr/>
        <a:lstStyle/>
        <a:p>
          <a:r>
            <a:rPr lang="en-US" dirty="0"/>
            <a:t>Passion</a:t>
          </a:r>
          <a:endParaRPr lang="en-SG" dirty="0"/>
        </a:p>
      </dgm:t>
    </dgm:pt>
    <dgm:pt modelId="{9907672D-14DF-4EDB-ACED-C3BD119A96A7}" type="parTrans" cxnId="{BB25F140-088C-4EE3-9BDA-D7DED0F18732}">
      <dgm:prSet/>
      <dgm:spPr/>
      <dgm:t>
        <a:bodyPr/>
        <a:lstStyle/>
        <a:p>
          <a:endParaRPr lang="en-SG"/>
        </a:p>
      </dgm:t>
    </dgm:pt>
    <dgm:pt modelId="{48962F5F-1B57-40C7-9E06-3F0F1EC78056}" type="sibTrans" cxnId="{BB25F140-088C-4EE3-9BDA-D7DED0F18732}">
      <dgm:prSet/>
      <dgm:spPr/>
      <dgm:t>
        <a:bodyPr/>
        <a:lstStyle/>
        <a:p>
          <a:endParaRPr lang="en-SG"/>
        </a:p>
      </dgm:t>
    </dgm:pt>
    <dgm:pt modelId="{2A31DE9F-9559-4CD3-95AA-1127BB337504}">
      <dgm:prSet phldrT="[Text]"/>
      <dgm:spPr/>
      <dgm:t>
        <a:bodyPr/>
        <a:lstStyle/>
        <a:p>
          <a:r>
            <a:rPr lang="en-US" dirty="0"/>
            <a:t>Confidents</a:t>
          </a:r>
          <a:endParaRPr lang="en-SG" dirty="0"/>
        </a:p>
      </dgm:t>
    </dgm:pt>
    <dgm:pt modelId="{28EAA987-D76E-4418-B34B-484D14A6D476}" type="parTrans" cxnId="{3C7E49FC-B9C6-48ED-A428-E935024EA7F2}">
      <dgm:prSet/>
      <dgm:spPr/>
      <dgm:t>
        <a:bodyPr/>
        <a:lstStyle/>
        <a:p>
          <a:endParaRPr lang="en-SG"/>
        </a:p>
      </dgm:t>
    </dgm:pt>
    <dgm:pt modelId="{C540BEC3-EEDB-4594-AA08-62253F3C5BE9}" type="sibTrans" cxnId="{3C7E49FC-B9C6-48ED-A428-E935024EA7F2}">
      <dgm:prSet/>
      <dgm:spPr/>
      <dgm:t>
        <a:bodyPr/>
        <a:lstStyle/>
        <a:p>
          <a:endParaRPr lang="en-SG"/>
        </a:p>
      </dgm:t>
    </dgm:pt>
    <dgm:pt modelId="{F77A3C57-B14B-457B-8528-D609B65D7F56}" type="pres">
      <dgm:prSet presAssocID="{C7DDEF0C-E848-4B9B-A765-AA131BDEBC0A}" presName="Name0" presStyleCnt="0">
        <dgm:presLayoutVars>
          <dgm:resizeHandles/>
        </dgm:presLayoutVars>
      </dgm:prSet>
      <dgm:spPr/>
    </dgm:pt>
    <dgm:pt modelId="{ACE74719-0987-4D32-A0A8-A0DA81EFA413}" type="pres">
      <dgm:prSet presAssocID="{851526A1-2D14-4894-B881-ABB6E89C966C}" presName="text" presStyleLbl="node1" presStyleIdx="0" presStyleCnt="3" custScaleX="105615" custScaleY="23757" custLinFactNeighborX="0" custLinFactNeighborY="8723">
        <dgm:presLayoutVars>
          <dgm:bulletEnabled val="1"/>
        </dgm:presLayoutVars>
      </dgm:prSet>
      <dgm:spPr/>
    </dgm:pt>
    <dgm:pt modelId="{2E84F524-EAA4-4F8F-8148-580685472435}" type="pres">
      <dgm:prSet presAssocID="{FACEB91E-894D-42B4-AA51-A9C7BBE30670}" presName="space" presStyleCnt="0"/>
      <dgm:spPr/>
    </dgm:pt>
    <dgm:pt modelId="{43058876-9E77-4E74-AF5F-9843E35A470B}" type="pres">
      <dgm:prSet presAssocID="{8B43E90F-A596-4683-A2D4-25E1339D3C2F}" presName="text" presStyleLbl="node1" presStyleIdx="1" presStyleCnt="3" custScaleX="115819" custScaleY="22120">
        <dgm:presLayoutVars>
          <dgm:bulletEnabled val="1"/>
        </dgm:presLayoutVars>
      </dgm:prSet>
      <dgm:spPr/>
    </dgm:pt>
    <dgm:pt modelId="{115970A7-46F6-4A59-A750-E1E7AFED9829}" type="pres">
      <dgm:prSet presAssocID="{48962F5F-1B57-40C7-9E06-3F0F1EC78056}" presName="space" presStyleCnt="0"/>
      <dgm:spPr/>
    </dgm:pt>
    <dgm:pt modelId="{3DAE13EC-34C1-4E97-9CCA-197963C3BC02}" type="pres">
      <dgm:prSet presAssocID="{2A31DE9F-9559-4CD3-95AA-1127BB337504}" presName="text" presStyleLbl="node1" presStyleIdx="2" presStyleCnt="3" custScaleX="85725" custScaleY="19715">
        <dgm:presLayoutVars>
          <dgm:bulletEnabled val="1"/>
        </dgm:presLayoutVars>
      </dgm:prSet>
      <dgm:spPr/>
    </dgm:pt>
  </dgm:ptLst>
  <dgm:cxnLst>
    <dgm:cxn modelId="{264FF501-D6DB-49DC-A594-6355FDC6A7E5}" type="presOf" srcId="{C7DDEF0C-E848-4B9B-A765-AA131BDEBC0A}" destId="{F77A3C57-B14B-457B-8528-D609B65D7F56}" srcOrd="0" destOrd="0" presId="urn:diagrams.loki3.com/VaryingWidthList"/>
    <dgm:cxn modelId="{BC414730-0610-40BD-B18D-F4495FBB807C}" type="presOf" srcId="{8B43E90F-A596-4683-A2D4-25E1339D3C2F}" destId="{43058876-9E77-4E74-AF5F-9843E35A470B}" srcOrd="0" destOrd="0" presId="urn:diagrams.loki3.com/VaryingWidthList"/>
    <dgm:cxn modelId="{7FCF4930-0899-41C4-8224-F38961843EC5}" type="presOf" srcId="{2A31DE9F-9559-4CD3-95AA-1127BB337504}" destId="{3DAE13EC-34C1-4E97-9CCA-197963C3BC02}" srcOrd="0" destOrd="0" presId="urn:diagrams.loki3.com/VaryingWidthList"/>
    <dgm:cxn modelId="{BB25F140-088C-4EE3-9BDA-D7DED0F18732}" srcId="{C7DDEF0C-E848-4B9B-A765-AA131BDEBC0A}" destId="{8B43E90F-A596-4683-A2D4-25E1339D3C2F}" srcOrd="1" destOrd="0" parTransId="{9907672D-14DF-4EDB-ACED-C3BD119A96A7}" sibTransId="{48962F5F-1B57-40C7-9E06-3F0F1EC78056}"/>
    <dgm:cxn modelId="{C4F6E9B1-3B40-459F-AC4A-69FE34E7E107}" type="presOf" srcId="{851526A1-2D14-4894-B881-ABB6E89C966C}" destId="{ACE74719-0987-4D32-A0A8-A0DA81EFA413}" srcOrd="0" destOrd="0" presId="urn:diagrams.loki3.com/VaryingWidthList"/>
    <dgm:cxn modelId="{BF8943C0-998D-454B-BB50-AED1FFB25873}" srcId="{C7DDEF0C-E848-4B9B-A765-AA131BDEBC0A}" destId="{851526A1-2D14-4894-B881-ABB6E89C966C}" srcOrd="0" destOrd="0" parTransId="{02F71DDB-F47C-4EAC-8D80-700661D9177F}" sibTransId="{FACEB91E-894D-42B4-AA51-A9C7BBE30670}"/>
    <dgm:cxn modelId="{3C7E49FC-B9C6-48ED-A428-E935024EA7F2}" srcId="{C7DDEF0C-E848-4B9B-A765-AA131BDEBC0A}" destId="{2A31DE9F-9559-4CD3-95AA-1127BB337504}" srcOrd="2" destOrd="0" parTransId="{28EAA987-D76E-4418-B34B-484D14A6D476}" sibTransId="{C540BEC3-EEDB-4594-AA08-62253F3C5BE9}"/>
    <dgm:cxn modelId="{1E3E2122-2E46-42EF-AE00-0DE723D5206C}" type="presParOf" srcId="{F77A3C57-B14B-457B-8528-D609B65D7F56}" destId="{ACE74719-0987-4D32-A0A8-A0DA81EFA413}" srcOrd="0" destOrd="0" presId="urn:diagrams.loki3.com/VaryingWidthList"/>
    <dgm:cxn modelId="{47E7EEA9-A733-45CE-AE2C-2E318909FC3A}" type="presParOf" srcId="{F77A3C57-B14B-457B-8528-D609B65D7F56}" destId="{2E84F524-EAA4-4F8F-8148-580685472435}" srcOrd="1" destOrd="0" presId="urn:diagrams.loki3.com/VaryingWidthList"/>
    <dgm:cxn modelId="{57583042-C265-465E-B8F1-E69704CC6001}" type="presParOf" srcId="{F77A3C57-B14B-457B-8528-D609B65D7F56}" destId="{43058876-9E77-4E74-AF5F-9843E35A470B}" srcOrd="2" destOrd="0" presId="urn:diagrams.loki3.com/VaryingWidthList"/>
    <dgm:cxn modelId="{C0A724EB-3849-4618-844C-3F834AF5A3C9}" type="presParOf" srcId="{F77A3C57-B14B-457B-8528-D609B65D7F56}" destId="{115970A7-46F6-4A59-A750-E1E7AFED9829}" srcOrd="3" destOrd="0" presId="urn:diagrams.loki3.com/VaryingWidthList"/>
    <dgm:cxn modelId="{1F949631-9767-4D8E-816F-A3ED8DC54B0B}" type="presParOf" srcId="{F77A3C57-B14B-457B-8528-D609B65D7F56}" destId="{3DAE13EC-34C1-4E97-9CCA-197963C3BC02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74719-0987-4D32-A0A8-A0DA81EFA413}">
      <dsp:nvSpPr>
        <dsp:cNvPr id="0" name=""/>
        <dsp:cNvSpPr/>
      </dsp:nvSpPr>
      <dsp:spPr>
        <a:xfrm>
          <a:off x="2543144" y="684927"/>
          <a:ext cx="3041711" cy="12873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Courage</a:t>
          </a:r>
          <a:endParaRPr lang="en-SG" sz="4800" kern="1200" dirty="0"/>
        </a:p>
      </dsp:txBody>
      <dsp:txXfrm>
        <a:off x="2543144" y="684927"/>
        <a:ext cx="3041711" cy="1287312"/>
      </dsp:txXfrm>
    </dsp:sp>
    <dsp:sp modelId="{43058876-9E77-4E74-AF5F-9843E35A470B}">
      <dsp:nvSpPr>
        <dsp:cNvPr id="0" name=""/>
        <dsp:cNvSpPr/>
      </dsp:nvSpPr>
      <dsp:spPr>
        <a:xfrm>
          <a:off x="2552562" y="2219540"/>
          <a:ext cx="3022875" cy="1198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Passion</a:t>
          </a:r>
          <a:endParaRPr lang="en-SG" sz="4800" kern="1200" dirty="0"/>
        </a:p>
      </dsp:txBody>
      <dsp:txXfrm>
        <a:off x="2552562" y="2219540"/>
        <a:ext cx="3022875" cy="1198609"/>
      </dsp:txXfrm>
    </dsp:sp>
    <dsp:sp modelId="{3DAE13EC-34C1-4E97-9CCA-197963C3BC02}">
      <dsp:nvSpPr>
        <dsp:cNvPr id="0" name=""/>
        <dsp:cNvSpPr/>
      </dsp:nvSpPr>
      <dsp:spPr>
        <a:xfrm>
          <a:off x="2520949" y="3689082"/>
          <a:ext cx="3086099" cy="10682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Confidents</a:t>
          </a:r>
          <a:endParaRPr lang="en-SG" sz="4800" kern="1200" dirty="0"/>
        </a:p>
      </dsp:txBody>
      <dsp:txXfrm>
        <a:off x="2520949" y="3689082"/>
        <a:ext cx="3086099" cy="1068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552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0597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3894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5825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0253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81221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9695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9562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3478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5122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7197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629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589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467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05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838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5378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301C2DC-2081-4DD9-BFEA-F41BB2890260}" type="datetimeFigureOut">
              <a:rPr lang="en-SG" smtClean="0"/>
              <a:t>30/9/2022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0CDDF13-6F9F-4E98-BA05-04B0E8FA80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8261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A6B8D6-5899-8CA6-EB21-3B7A54075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61"/>
            <a:ext cx="12192000" cy="68580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6696BC-318A-291B-088B-04CF4515DE55}"/>
              </a:ext>
            </a:extLst>
          </p:cNvPr>
          <p:cNvSpPr/>
          <p:nvPr/>
        </p:nvSpPr>
        <p:spPr>
          <a:xfrm>
            <a:off x="0" y="6316023"/>
            <a:ext cx="4779390" cy="4147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sz="2800" b="1" dirty="0"/>
              <a:t>MD. ABDUS SHAKUR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109F2-3388-1E67-C6DC-61443517C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1715"/>
            <a:ext cx="1634953" cy="1574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F0619-93EC-D14E-23A5-C1E2F9B6C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4" y="1545997"/>
            <a:ext cx="1634953" cy="15743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47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0DFD2-AAF3-121C-2C42-67E78CF7F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3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334CD-2B8B-46ED-5955-63F284047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63" y="3322192"/>
            <a:ext cx="4413440" cy="3153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B9636-C1D2-6809-C7E5-C6CF13617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6" y="664000"/>
            <a:ext cx="4413440" cy="2658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DAF7E-58AC-86D1-3D15-71246A82B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38" y="1263449"/>
            <a:ext cx="4593547" cy="113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1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8FD91-03B8-4C64-CC2E-CE6FC8F23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88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4F672-5639-519A-083C-A45711D76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23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39EEE3C-13D3-A079-B795-A7AD260EBB36}"/>
              </a:ext>
            </a:extLst>
          </p:cNvPr>
          <p:cNvSpPr/>
          <p:nvPr/>
        </p:nvSpPr>
        <p:spPr>
          <a:xfrm>
            <a:off x="1181395" y="331453"/>
            <a:ext cx="4000205" cy="5753099"/>
          </a:xfrm>
          <a:prstGeom prst="roundRect">
            <a:avLst>
              <a:gd name="adj" fmla="val 22149"/>
            </a:avLst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8F6B6-BF48-9583-52AE-40965950008E}"/>
              </a:ext>
            </a:extLst>
          </p:cNvPr>
          <p:cNvSpPr/>
          <p:nvPr/>
        </p:nvSpPr>
        <p:spPr>
          <a:xfrm>
            <a:off x="1359914" y="5122107"/>
            <a:ext cx="3570360" cy="30180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3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28A20-1D55-4B5B-A14F-4EBFE8F6A004}"/>
              </a:ext>
            </a:extLst>
          </p:cNvPr>
          <p:cNvSpPr/>
          <p:nvPr/>
        </p:nvSpPr>
        <p:spPr>
          <a:xfrm>
            <a:off x="1355201" y="4393886"/>
            <a:ext cx="3570360" cy="30180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3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00FF2-6483-D161-F3D0-F013AB9D4BE1}"/>
              </a:ext>
            </a:extLst>
          </p:cNvPr>
          <p:cNvSpPr/>
          <p:nvPr/>
        </p:nvSpPr>
        <p:spPr>
          <a:xfrm>
            <a:off x="1355201" y="3665665"/>
            <a:ext cx="3570360" cy="30180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2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A7AD1-5408-E068-6737-988894E0D89C}"/>
              </a:ext>
            </a:extLst>
          </p:cNvPr>
          <p:cNvSpPr/>
          <p:nvPr/>
        </p:nvSpPr>
        <p:spPr>
          <a:xfrm>
            <a:off x="1355201" y="2937444"/>
            <a:ext cx="3570360" cy="30180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1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D01ED-E374-2744-2042-E3C3B17536E8}"/>
              </a:ext>
            </a:extLst>
          </p:cNvPr>
          <p:cNvSpPr/>
          <p:nvPr/>
        </p:nvSpPr>
        <p:spPr>
          <a:xfrm>
            <a:off x="1412940" y="986407"/>
            <a:ext cx="3462897" cy="1222534"/>
          </a:xfrm>
          <a:prstGeom prst="roundRect">
            <a:avLst>
              <a:gd name="adj" fmla="val 2283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44475-B8CB-3C2F-F4D4-E5E00AEBDE43}"/>
              </a:ext>
            </a:extLst>
          </p:cNvPr>
          <p:cNvSpPr txBox="1"/>
          <p:nvPr/>
        </p:nvSpPr>
        <p:spPr>
          <a:xfrm>
            <a:off x="5355406" y="2937444"/>
            <a:ext cx="7153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WLI ( Water Level Indicator)</a:t>
            </a:r>
            <a:endParaRPr lang="en-SG" sz="3200" b="1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41C58-A6D3-179B-D665-1014D0514E40}"/>
              </a:ext>
            </a:extLst>
          </p:cNvPr>
          <p:cNvSpPr txBox="1"/>
          <p:nvPr/>
        </p:nvSpPr>
        <p:spPr>
          <a:xfrm>
            <a:off x="2684835" y="1434091"/>
            <a:ext cx="28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Display</a:t>
            </a:r>
          </a:p>
        </p:txBody>
      </p:sp>
    </p:spTree>
    <p:extLst>
      <p:ext uri="{BB962C8B-B14F-4D97-AF65-F5344CB8AC3E}">
        <p14:creationId xmlns:p14="http://schemas.microsoft.com/office/powerpoint/2010/main" val="81649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39EEE3C-13D3-A079-B795-A7AD260EBB36}"/>
              </a:ext>
            </a:extLst>
          </p:cNvPr>
          <p:cNvSpPr/>
          <p:nvPr/>
        </p:nvSpPr>
        <p:spPr>
          <a:xfrm>
            <a:off x="3629320" y="164968"/>
            <a:ext cx="4298622" cy="5750350"/>
          </a:xfrm>
          <a:prstGeom prst="roundRect">
            <a:avLst>
              <a:gd name="adj" fmla="val 22149"/>
            </a:avLst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8F6B6-BF48-9583-52AE-40965950008E}"/>
              </a:ext>
            </a:extLst>
          </p:cNvPr>
          <p:cNvSpPr/>
          <p:nvPr/>
        </p:nvSpPr>
        <p:spPr>
          <a:xfrm>
            <a:off x="3864989" y="4788816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3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28A20-1D55-4B5B-A14F-4EBFE8F6A004}"/>
              </a:ext>
            </a:extLst>
          </p:cNvPr>
          <p:cNvSpPr/>
          <p:nvPr/>
        </p:nvSpPr>
        <p:spPr>
          <a:xfrm>
            <a:off x="3860276" y="4060595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3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00FF2-6483-D161-F3D0-F013AB9D4BE1}"/>
              </a:ext>
            </a:extLst>
          </p:cNvPr>
          <p:cNvSpPr/>
          <p:nvPr/>
        </p:nvSpPr>
        <p:spPr>
          <a:xfrm>
            <a:off x="3860276" y="3332374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2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A7AD1-5408-E068-6737-988894E0D89C}"/>
              </a:ext>
            </a:extLst>
          </p:cNvPr>
          <p:cNvSpPr/>
          <p:nvPr/>
        </p:nvSpPr>
        <p:spPr>
          <a:xfrm>
            <a:off x="3860276" y="2604153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1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1D01ED-E374-2744-2042-E3C3B17536E8}"/>
              </a:ext>
            </a:extLst>
          </p:cNvPr>
          <p:cNvSpPr/>
          <p:nvPr/>
        </p:nvSpPr>
        <p:spPr>
          <a:xfrm>
            <a:off x="3918015" y="647504"/>
            <a:ext cx="3721231" cy="1221950"/>
          </a:xfrm>
          <a:prstGeom prst="roundRect">
            <a:avLst>
              <a:gd name="adj" fmla="val 2283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03BDC802-EA9A-72B1-1B37-8109CDD1A50A}"/>
              </a:ext>
            </a:extLst>
          </p:cNvPr>
          <p:cNvSpPr/>
          <p:nvPr/>
        </p:nvSpPr>
        <p:spPr>
          <a:xfrm>
            <a:off x="7968005" y="848413"/>
            <a:ext cx="2505174" cy="820132"/>
          </a:xfrm>
          <a:prstGeom prst="leftArrowCallout">
            <a:avLst>
              <a:gd name="adj1" fmla="val 30559"/>
              <a:gd name="adj2" fmla="val 25000"/>
              <a:gd name="adj3" fmla="val 25000"/>
              <a:gd name="adj4" fmla="val 563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Store Data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44475-B8CB-3C2F-F4D4-E5E00AEBDE43}"/>
              </a:ext>
            </a:extLst>
          </p:cNvPr>
          <p:cNvSpPr txBox="1"/>
          <p:nvPr/>
        </p:nvSpPr>
        <p:spPr>
          <a:xfrm>
            <a:off x="4141902" y="6167404"/>
            <a:ext cx="327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WLI ( Water Level Indicator)</a:t>
            </a:r>
            <a:endParaRPr lang="en-SG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713866-B78B-2E5B-D4D5-320C10FB1009}"/>
              </a:ext>
            </a:extLst>
          </p:cNvPr>
          <p:cNvCxnSpPr>
            <a:cxnSpLocks/>
          </p:cNvCxnSpPr>
          <p:nvPr/>
        </p:nvCxnSpPr>
        <p:spPr>
          <a:xfrm>
            <a:off x="2809188" y="1824087"/>
            <a:ext cx="1051088" cy="93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E06477-7D25-6580-B367-9312839F2EB7}"/>
              </a:ext>
            </a:extLst>
          </p:cNvPr>
          <p:cNvSpPr/>
          <p:nvPr/>
        </p:nvSpPr>
        <p:spPr>
          <a:xfrm>
            <a:off x="697583" y="1513002"/>
            <a:ext cx="2111605" cy="311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Ultrasonic sensor</a:t>
            </a:r>
            <a:endParaRPr lang="en-SG" dirty="0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DCBF9452-33D0-7027-7E40-6192EAF213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709018" y="1686807"/>
            <a:ext cx="679911" cy="659876"/>
          </a:xfrm>
          <a:prstGeom prst="curvedConnector3">
            <a:avLst>
              <a:gd name="adj1" fmla="val 37522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1266940-44FA-809E-2FFD-168D81E6A58F}"/>
              </a:ext>
            </a:extLst>
          </p:cNvPr>
          <p:cNvSpPr/>
          <p:nvPr/>
        </p:nvSpPr>
        <p:spPr>
          <a:xfrm>
            <a:off x="9323109" y="2372599"/>
            <a:ext cx="2714920" cy="6799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 Level Heights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  <a:endParaRPr lang="en-SG" dirty="0"/>
          </a:p>
        </p:txBody>
      </p:sp>
      <p:sp>
        <p:nvSpPr>
          <p:cNvPr id="26" name="Callout: Left Arrow 25">
            <a:extLst>
              <a:ext uri="{FF2B5EF4-FFF2-40B4-BE49-F238E27FC236}">
                <a16:creationId xmlns:a16="http://schemas.microsoft.com/office/drawing/2014/main" id="{96319EA0-80FA-F010-92CE-433A15EA8BB2}"/>
              </a:ext>
            </a:extLst>
          </p:cNvPr>
          <p:cNvSpPr/>
          <p:nvPr/>
        </p:nvSpPr>
        <p:spPr>
          <a:xfrm>
            <a:off x="7968005" y="3952187"/>
            <a:ext cx="2505174" cy="820132"/>
          </a:xfrm>
          <a:prstGeom prst="leftArrowCallout">
            <a:avLst>
              <a:gd name="adj1" fmla="val 30559"/>
              <a:gd name="adj2" fmla="val 25000"/>
              <a:gd name="adj3" fmla="val 25000"/>
              <a:gd name="adj4" fmla="val 563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 Data</a:t>
            </a:r>
            <a:endParaRPr lang="en-SG" dirty="0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1DF7B8E-8200-D4F1-489A-2DC552E30524}"/>
              </a:ext>
            </a:extLst>
          </p:cNvPr>
          <p:cNvCxnSpPr>
            <a:cxnSpLocks/>
          </p:cNvCxnSpPr>
          <p:nvPr/>
        </p:nvCxnSpPr>
        <p:spPr>
          <a:xfrm rot="5400000">
            <a:off x="9729633" y="3302908"/>
            <a:ext cx="883778" cy="4147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48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llout: Left Arrow 2">
            <a:extLst>
              <a:ext uri="{FF2B5EF4-FFF2-40B4-BE49-F238E27FC236}">
                <a16:creationId xmlns:a16="http://schemas.microsoft.com/office/drawing/2014/main" id="{B3FFC5C4-7B25-B963-EAE9-5340623AB807}"/>
              </a:ext>
            </a:extLst>
          </p:cNvPr>
          <p:cNvSpPr/>
          <p:nvPr/>
        </p:nvSpPr>
        <p:spPr>
          <a:xfrm>
            <a:off x="7975078" y="542042"/>
            <a:ext cx="2505174" cy="820132"/>
          </a:xfrm>
          <a:prstGeom prst="leftArrowCallout">
            <a:avLst>
              <a:gd name="adj1" fmla="val 30559"/>
              <a:gd name="adj2" fmla="val 25000"/>
              <a:gd name="adj3" fmla="val 25000"/>
              <a:gd name="adj4" fmla="val 563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Data</a:t>
            </a:r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1CF034-9A9D-13B2-F933-72BD6AAD70FD}"/>
              </a:ext>
            </a:extLst>
          </p:cNvPr>
          <p:cNvSpPr/>
          <p:nvPr/>
        </p:nvSpPr>
        <p:spPr>
          <a:xfrm>
            <a:off x="8418136" y="2318994"/>
            <a:ext cx="3459637" cy="754144"/>
          </a:xfrm>
          <a:prstGeom prst="rect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Arithmetic Series</a:t>
            </a:r>
            <a:endParaRPr lang="en-SG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2E2B93-A62A-91C1-E1EA-8FA3234CB312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9774043" y="1362174"/>
            <a:ext cx="0" cy="95682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DC3BE68-A5A4-53A1-D5F5-F811DFE8B0E4}"/>
              </a:ext>
            </a:extLst>
          </p:cNvPr>
          <p:cNvSpPr/>
          <p:nvPr/>
        </p:nvSpPr>
        <p:spPr>
          <a:xfrm>
            <a:off x="3629320" y="164968"/>
            <a:ext cx="4298622" cy="5750350"/>
          </a:xfrm>
          <a:prstGeom prst="roundRect">
            <a:avLst>
              <a:gd name="adj" fmla="val 22149"/>
            </a:avLst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72CEB8-12E4-C65F-B3B5-F80FF1208E7A}"/>
              </a:ext>
            </a:extLst>
          </p:cNvPr>
          <p:cNvSpPr/>
          <p:nvPr/>
        </p:nvSpPr>
        <p:spPr>
          <a:xfrm>
            <a:off x="3864989" y="4788816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1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6C9D98-10B2-A80F-C4DD-63B92CEEEBE1}"/>
              </a:ext>
            </a:extLst>
          </p:cNvPr>
          <p:cNvSpPr/>
          <p:nvPr/>
        </p:nvSpPr>
        <p:spPr>
          <a:xfrm>
            <a:off x="3860276" y="4060595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2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9F532-EB53-3408-65D8-4C6ADD50EF18}"/>
              </a:ext>
            </a:extLst>
          </p:cNvPr>
          <p:cNvSpPr/>
          <p:nvPr/>
        </p:nvSpPr>
        <p:spPr>
          <a:xfrm>
            <a:off x="3860276" y="3332374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3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4CA72F-020D-8DDB-2008-3428755206B7}"/>
              </a:ext>
            </a:extLst>
          </p:cNvPr>
          <p:cNvSpPr/>
          <p:nvPr/>
        </p:nvSpPr>
        <p:spPr>
          <a:xfrm>
            <a:off x="3860276" y="2604153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4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BED45D-0650-D30C-F64A-5AADB7A3079B}"/>
              </a:ext>
            </a:extLst>
          </p:cNvPr>
          <p:cNvSpPr/>
          <p:nvPr/>
        </p:nvSpPr>
        <p:spPr>
          <a:xfrm>
            <a:off x="3918015" y="647504"/>
            <a:ext cx="3721231" cy="1221950"/>
          </a:xfrm>
          <a:prstGeom prst="roundRect">
            <a:avLst>
              <a:gd name="adj" fmla="val 2283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3A9A8-E01C-FC14-6130-D4167F9AB5CF}"/>
              </a:ext>
            </a:extLst>
          </p:cNvPr>
          <p:cNvSpPr txBox="1"/>
          <p:nvPr/>
        </p:nvSpPr>
        <p:spPr>
          <a:xfrm>
            <a:off x="4141902" y="6167404"/>
            <a:ext cx="327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WLI ( Water Level Indicator)</a:t>
            </a:r>
            <a:endParaRPr lang="en-SG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D1E502-49AC-77A9-408A-32B9DE95108E}"/>
              </a:ext>
            </a:extLst>
          </p:cNvPr>
          <p:cNvSpPr txBox="1"/>
          <p:nvPr/>
        </p:nvSpPr>
        <p:spPr>
          <a:xfrm>
            <a:off x="301631" y="1833512"/>
            <a:ext cx="2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Sensor 1 time:1:10 PM</a:t>
            </a: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1A75D0-D1DC-B421-9A4D-6F1C9F63C152}"/>
              </a:ext>
            </a:extLst>
          </p:cNvPr>
          <p:cNvSpPr txBox="1"/>
          <p:nvPr/>
        </p:nvSpPr>
        <p:spPr>
          <a:xfrm>
            <a:off x="301630" y="2234821"/>
            <a:ext cx="2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Sensor 2 time:1:15 PM</a:t>
            </a: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FD694F-BF16-4793-9981-56DE2998118E}"/>
              </a:ext>
            </a:extLst>
          </p:cNvPr>
          <p:cNvSpPr txBox="1"/>
          <p:nvPr/>
        </p:nvSpPr>
        <p:spPr>
          <a:xfrm>
            <a:off x="301629" y="2643042"/>
            <a:ext cx="2693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Sensor 3 time:1:30 PM</a:t>
            </a: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4611C-F7C7-CC27-3B72-7EDF54AE85D9}"/>
              </a:ext>
            </a:extLst>
          </p:cNvPr>
          <p:cNvSpPr txBox="1"/>
          <p:nvPr/>
        </p:nvSpPr>
        <p:spPr>
          <a:xfrm>
            <a:off x="263921" y="3399717"/>
            <a:ext cx="2920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Sensor 4 time: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?????</a:t>
            </a:r>
            <a:endParaRPr lang="en-SG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B9BF32-10BB-CDF9-6F18-7A6B91CA4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37" y="3376151"/>
            <a:ext cx="3459636" cy="2905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973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7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BA120A-B1AB-F6D0-26A6-CD17FFFE6FCD}"/>
              </a:ext>
            </a:extLst>
          </p:cNvPr>
          <p:cNvSpPr/>
          <p:nvPr/>
        </p:nvSpPr>
        <p:spPr>
          <a:xfrm>
            <a:off x="3629320" y="164968"/>
            <a:ext cx="4298622" cy="5750350"/>
          </a:xfrm>
          <a:prstGeom prst="roundRect">
            <a:avLst>
              <a:gd name="adj" fmla="val 22149"/>
            </a:avLst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001696-7709-C94F-FC84-1A9533933130}"/>
              </a:ext>
            </a:extLst>
          </p:cNvPr>
          <p:cNvSpPr/>
          <p:nvPr/>
        </p:nvSpPr>
        <p:spPr>
          <a:xfrm>
            <a:off x="3864989" y="4788816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1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45D00A-5652-E7D9-354A-8D625854FC06}"/>
              </a:ext>
            </a:extLst>
          </p:cNvPr>
          <p:cNvSpPr/>
          <p:nvPr/>
        </p:nvSpPr>
        <p:spPr>
          <a:xfrm>
            <a:off x="3860276" y="4060595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2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67ADD3-E097-CEAF-0D72-BFAFFB31D7F2}"/>
              </a:ext>
            </a:extLst>
          </p:cNvPr>
          <p:cNvSpPr/>
          <p:nvPr/>
        </p:nvSpPr>
        <p:spPr>
          <a:xfrm>
            <a:off x="3860276" y="3332374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3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9EC1B-4B1E-DF2B-CB3F-7D5A7B30CCC9}"/>
              </a:ext>
            </a:extLst>
          </p:cNvPr>
          <p:cNvSpPr/>
          <p:nvPr/>
        </p:nvSpPr>
        <p:spPr>
          <a:xfrm>
            <a:off x="3860276" y="2604153"/>
            <a:ext cx="3836710" cy="30165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Sensor 4</a:t>
            </a:r>
            <a:endParaRPr lang="en-SG" dirty="0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732D3F-5948-C591-3AD8-8CC2A9F726EE}"/>
              </a:ext>
            </a:extLst>
          </p:cNvPr>
          <p:cNvSpPr/>
          <p:nvPr/>
        </p:nvSpPr>
        <p:spPr>
          <a:xfrm>
            <a:off x="3918015" y="647504"/>
            <a:ext cx="3721231" cy="1221950"/>
          </a:xfrm>
          <a:prstGeom prst="roundRect">
            <a:avLst>
              <a:gd name="adj" fmla="val 2283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A51A4-90E9-6354-908F-E28912505118}"/>
              </a:ext>
            </a:extLst>
          </p:cNvPr>
          <p:cNvSpPr txBox="1"/>
          <p:nvPr/>
        </p:nvSpPr>
        <p:spPr>
          <a:xfrm>
            <a:off x="4141902" y="6167404"/>
            <a:ext cx="327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WLI ( Water Level Indicator)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860110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78B93B-457A-7EC6-F77E-F2EB50CA0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9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F7E646-E1DE-2178-B364-4D8D5B2FE239}"/>
              </a:ext>
            </a:extLst>
          </p:cNvPr>
          <p:cNvSpPr/>
          <p:nvPr/>
        </p:nvSpPr>
        <p:spPr>
          <a:xfrm>
            <a:off x="2837466" y="3412503"/>
            <a:ext cx="6042581" cy="311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60817-B230-F42B-1EB0-20956582E2AA}"/>
              </a:ext>
            </a:extLst>
          </p:cNvPr>
          <p:cNvSpPr/>
          <p:nvPr/>
        </p:nvSpPr>
        <p:spPr>
          <a:xfrm>
            <a:off x="5104613" y="3723588"/>
            <a:ext cx="1508289" cy="2196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FA281B-BE05-12FA-DB58-2C1FB661DF57}"/>
              </a:ext>
            </a:extLst>
          </p:cNvPr>
          <p:cNvSpPr/>
          <p:nvPr/>
        </p:nvSpPr>
        <p:spPr>
          <a:xfrm>
            <a:off x="5410986" y="4232633"/>
            <a:ext cx="791851" cy="1503575"/>
          </a:xfrm>
          <a:prstGeom prst="roundRect">
            <a:avLst>
              <a:gd name="adj" fmla="val 22149"/>
            </a:avLst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F3B167-CA79-393E-0262-25218A9330E2}"/>
              </a:ext>
            </a:extLst>
          </p:cNvPr>
          <p:cNvSpPr/>
          <p:nvPr/>
        </p:nvSpPr>
        <p:spPr>
          <a:xfrm>
            <a:off x="5460474" y="4355183"/>
            <a:ext cx="692873" cy="311085"/>
          </a:xfrm>
          <a:prstGeom prst="roundRect">
            <a:avLst>
              <a:gd name="adj" fmla="val 22839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684C22C-C86A-5B4C-B736-85CD52A888C8}"/>
              </a:ext>
            </a:extLst>
          </p:cNvPr>
          <p:cNvCxnSpPr>
            <a:cxnSpLocks/>
          </p:cNvCxnSpPr>
          <p:nvPr/>
        </p:nvCxnSpPr>
        <p:spPr>
          <a:xfrm>
            <a:off x="4534293" y="1998483"/>
            <a:ext cx="0" cy="14988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566C64-2DF3-BDC3-863F-1AFA5ECC487D}"/>
              </a:ext>
            </a:extLst>
          </p:cNvPr>
          <p:cNvCxnSpPr>
            <a:cxnSpLocks/>
          </p:cNvCxnSpPr>
          <p:nvPr/>
        </p:nvCxnSpPr>
        <p:spPr>
          <a:xfrm>
            <a:off x="5582239" y="1998483"/>
            <a:ext cx="0" cy="14988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0FE8CB-5F9D-CB3D-CD14-5D6D9C4924A1}"/>
              </a:ext>
            </a:extLst>
          </p:cNvPr>
          <p:cNvCxnSpPr>
            <a:cxnSpLocks/>
          </p:cNvCxnSpPr>
          <p:nvPr/>
        </p:nvCxnSpPr>
        <p:spPr>
          <a:xfrm>
            <a:off x="6741737" y="1998483"/>
            <a:ext cx="0" cy="14988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87836B3-89F1-441D-CAFD-6AC0F93F23C8}"/>
              </a:ext>
            </a:extLst>
          </p:cNvPr>
          <p:cNvSpPr/>
          <p:nvPr/>
        </p:nvSpPr>
        <p:spPr>
          <a:xfrm>
            <a:off x="4265629" y="1480009"/>
            <a:ext cx="537328" cy="518474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7B00039-45D1-60B4-D87B-4B1E0DFE18AB}"/>
              </a:ext>
            </a:extLst>
          </p:cNvPr>
          <p:cNvSpPr/>
          <p:nvPr/>
        </p:nvSpPr>
        <p:spPr>
          <a:xfrm>
            <a:off x="5287652" y="1480009"/>
            <a:ext cx="537328" cy="518474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3B79E0C-A6C6-2B19-6FD2-F0A5AB5E2A4C}"/>
              </a:ext>
            </a:extLst>
          </p:cNvPr>
          <p:cNvSpPr/>
          <p:nvPr/>
        </p:nvSpPr>
        <p:spPr>
          <a:xfrm>
            <a:off x="6473073" y="1465870"/>
            <a:ext cx="537328" cy="518474"/>
          </a:xfrm>
          <a:prstGeom prst="ellipse">
            <a:avLst/>
          </a:prstGeom>
          <a:solidFill>
            <a:srgbClr val="FF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EAC2F6-86A2-E863-A242-67CF92DCD50F}"/>
              </a:ext>
            </a:extLst>
          </p:cNvPr>
          <p:cNvCxnSpPr>
            <a:cxnSpLocks/>
          </p:cNvCxnSpPr>
          <p:nvPr/>
        </p:nvCxnSpPr>
        <p:spPr>
          <a:xfrm>
            <a:off x="7931086" y="1913641"/>
            <a:ext cx="0" cy="14988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Volume">
            <a:extLst>
              <a:ext uri="{FF2B5EF4-FFF2-40B4-BE49-F238E27FC236}">
                <a16:creationId xmlns:a16="http://schemas.microsoft.com/office/drawing/2014/main" id="{4DA47486-06DC-A9B5-989D-288D456C2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235" y="1631623"/>
            <a:ext cx="611169" cy="611169"/>
          </a:xfrm>
          <a:prstGeom prst="rect">
            <a:avLst/>
          </a:prstGeom>
        </p:spPr>
      </p:pic>
      <p:pic>
        <p:nvPicPr>
          <p:cNvPr id="37" name="Graphic 36" descr="Wi Fi">
            <a:extLst>
              <a:ext uri="{FF2B5EF4-FFF2-40B4-BE49-F238E27FC236}">
                <a16:creationId xmlns:a16="http://schemas.microsoft.com/office/drawing/2014/main" id="{0206047B-6587-43AA-42F7-6D3896F49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345863" y="14752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0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0A2CF-D6B4-1B57-9DCC-9A107DF7F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FA23C-3B66-EB04-3F8E-DC73315C1C42}"/>
              </a:ext>
            </a:extLst>
          </p:cNvPr>
          <p:cNvSpPr txBox="1"/>
          <p:nvPr/>
        </p:nvSpPr>
        <p:spPr>
          <a:xfrm>
            <a:off x="2964527" y="-169277"/>
            <a:ext cx="9907571" cy="1107996"/>
          </a:xfrm>
          <a:prstGeom prst="rect">
            <a:avLst/>
          </a:prstGeom>
          <a:noFill/>
          <a:effectLst>
            <a:outerShdw algn="ctr" rotWithShape="0">
              <a:srgbClr val="000000">
                <a:alpha val="41000"/>
              </a:srgbClr>
            </a:outerShdw>
          </a:effectLst>
          <a:scene3d>
            <a:camera prst="orthographicFront"/>
            <a:lightRig rig="threePt" dir="t"/>
          </a:scene3d>
          <a:sp3d>
            <a:bevelT w="31750" h="133350"/>
            <a:bevelB w="146050" h="190500"/>
          </a:sp3d>
        </p:spPr>
        <p:txBody>
          <a:bodyPr wrap="square" rtlCol="0">
            <a:spAutoFit/>
          </a:bodyPr>
          <a:lstStyle/>
          <a:p>
            <a:r>
              <a:rPr lang="en-SG" sz="6600" spc="100" dirty="0">
                <a:solidFill>
                  <a:srgbClr val="2C666E">
                    <a:alpha val="46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TEAM PB DEBUG</a:t>
            </a:r>
          </a:p>
        </p:txBody>
      </p:sp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17BB759E-9734-E6E5-C85C-6286356B2AC0}"/>
              </a:ext>
            </a:extLst>
          </p:cNvPr>
          <p:cNvSpPr/>
          <p:nvPr/>
        </p:nvSpPr>
        <p:spPr>
          <a:xfrm>
            <a:off x="7918313" y="4051570"/>
            <a:ext cx="3920247" cy="939676"/>
          </a:xfrm>
          <a:prstGeom prst="upArrowCallout">
            <a:avLst>
              <a:gd name="adj1" fmla="val 14333"/>
              <a:gd name="adj2" fmla="val 29000"/>
              <a:gd name="adj3" fmla="val 34397"/>
              <a:gd name="adj4" fmla="val 47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SAYED RAYAN AHAMED KHAN</a:t>
            </a:r>
          </a:p>
        </p:txBody>
      </p:sp>
      <p:sp>
        <p:nvSpPr>
          <p:cNvPr id="6" name="Callout: Up Arrow 5">
            <a:extLst>
              <a:ext uri="{FF2B5EF4-FFF2-40B4-BE49-F238E27FC236}">
                <a16:creationId xmlns:a16="http://schemas.microsoft.com/office/drawing/2014/main" id="{8CD3A23B-D539-994E-784A-68231626FC8B}"/>
              </a:ext>
            </a:extLst>
          </p:cNvPr>
          <p:cNvSpPr/>
          <p:nvPr/>
        </p:nvSpPr>
        <p:spPr>
          <a:xfrm>
            <a:off x="5035684" y="5235102"/>
            <a:ext cx="3106368" cy="939676"/>
          </a:xfrm>
          <a:prstGeom prst="upArrowCallout">
            <a:avLst>
              <a:gd name="adj1" fmla="val 14333"/>
              <a:gd name="adj2" fmla="val 29000"/>
              <a:gd name="adj3" fmla="val 34397"/>
              <a:gd name="adj4" fmla="val 47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FATEMA TUZ ZUHURA</a:t>
            </a:r>
          </a:p>
        </p:txBody>
      </p:sp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C987402A-BA0F-6C3F-3C32-E02B1325B3FB}"/>
              </a:ext>
            </a:extLst>
          </p:cNvPr>
          <p:cNvSpPr/>
          <p:nvPr/>
        </p:nvSpPr>
        <p:spPr>
          <a:xfrm>
            <a:off x="2405973" y="4082042"/>
            <a:ext cx="3106368" cy="939676"/>
          </a:xfrm>
          <a:prstGeom prst="upArrowCallout">
            <a:avLst>
              <a:gd name="adj1" fmla="val 14333"/>
              <a:gd name="adj2" fmla="val 29000"/>
              <a:gd name="adj3" fmla="val 34397"/>
              <a:gd name="adj4" fmla="val 47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MD. ABDUS SHAKUR</a:t>
            </a:r>
          </a:p>
        </p:txBody>
      </p:sp>
    </p:spTree>
    <p:extLst>
      <p:ext uri="{BB962C8B-B14F-4D97-AF65-F5344CB8AC3E}">
        <p14:creationId xmlns:p14="http://schemas.microsoft.com/office/powerpoint/2010/main" val="54349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2F0B3D-0704-0888-CE64-568EFBEEF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7644"/>
            <a:ext cx="12283126" cy="72256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BEA6DE5-CC19-8041-6A13-1AFC7A883D4E}"/>
              </a:ext>
            </a:extLst>
          </p:cNvPr>
          <p:cNvSpPr/>
          <p:nvPr/>
        </p:nvSpPr>
        <p:spPr>
          <a:xfrm>
            <a:off x="3007151" y="2846895"/>
            <a:ext cx="5335571" cy="4011105"/>
          </a:xfrm>
          <a:prstGeom prst="ellipse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2DB80-160B-3F01-0316-40E1B2C18178}"/>
              </a:ext>
            </a:extLst>
          </p:cNvPr>
          <p:cNvSpPr txBox="1"/>
          <p:nvPr/>
        </p:nvSpPr>
        <p:spPr>
          <a:xfrm>
            <a:off x="6096000" y="1659118"/>
            <a:ext cx="3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Sylhet June 22 from </a:t>
            </a:r>
            <a:r>
              <a:rPr lang="en-SG" sz="2000" b="1" dirty="0">
                <a:solidFill>
                  <a:srgbClr val="FF0000"/>
                </a:solidFill>
              </a:rPr>
              <a:t>NASA EARTH OBSERVATORY </a:t>
            </a:r>
            <a:endParaRPr lang="en-SG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744E06-D2D0-9D4B-8F4F-59792AB0093D}"/>
              </a:ext>
            </a:extLst>
          </p:cNvPr>
          <p:cNvCxnSpPr/>
          <p:nvPr/>
        </p:nvCxnSpPr>
        <p:spPr>
          <a:xfrm flipH="1">
            <a:off x="6994689" y="2271860"/>
            <a:ext cx="593888" cy="838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22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CB2417-088E-8ADA-000F-5BF7F8C075A9}"/>
              </a:ext>
            </a:extLst>
          </p:cNvPr>
          <p:cNvSpPr txBox="1"/>
          <p:nvPr/>
        </p:nvSpPr>
        <p:spPr>
          <a:xfrm>
            <a:off x="4648985" y="2507530"/>
            <a:ext cx="289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Arial Black" panose="020B0A04020102020204" pitchFamily="34" charset="0"/>
              </a:rPr>
              <a:t>PROBLEM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0773EDB3-4391-45D6-9F62-B4E49A3E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2379" y="1799734"/>
            <a:ext cx="1629266" cy="162926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5465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CB2417-088E-8ADA-000F-5BF7F8C075A9}"/>
              </a:ext>
            </a:extLst>
          </p:cNvPr>
          <p:cNvSpPr txBox="1"/>
          <p:nvPr/>
        </p:nvSpPr>
        <p:spPr>
          <a:xfrm>
            <a:off x="4648985" y="2507530"/>
            <a:ext cx="289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latin typeface="Arial Black" panose="020B0A04020102020204" pitchFamily="34" charset="0"/>
              </a:rPr>
              <a:t>SOLUTION</a:t>
            </a: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0773EDB3-4391-45D6-9F62-B4E49A3E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2379" y="1799734"/>
            <a:ext cx="1629266" cy="162926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7849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Marketing">
            <a:extLst>
              <a:ext uri="{FF2B5EF4-FFF2-40B4-BE49-F238E27FC236}">
                <a16:creationId xmlns:a16="http://schemas.microsoft.com/office/drawing/2014/main" id="{287D5B3E-7987-161E-7852-0E6227AC0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17510">
            <a:off x="4161297" y="2972100"/>
            <a:ext cx="2213728" cy="221372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9B2FE2CE-BB78-6EA9-DDD6-A1F43B390762}"/>
              </a:ext>
            </a:extLst>
          </p:cNvPr>
          <p:cNvSpPr/>
          <p:nvPr/>
        </p:nvSpPr>
        <p:spPr>
          <a:xfrm>
            <a:off x="5373035" y="1763987"/>
            <a:ext cx="2092750" cy="135746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NASA Space App Challenge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C74DF86B-9760-A3CB-F305-914F16535B36}"/>
              </a:ext>
            </a:extLst>
          </p:cNvPr>
          <p:cNvSpPr/>
          <p:nvPr/>
        </p:nvSpPr>
        <p:spPr>
          <a:xfrm flipH="1">
            <a:off x="5373035" y="913734"/>
            <a:ext cx="2343414" cy="636349"/>
          </a:xfrm>
          <a:prstGeom prst="wedgeRectCallout">
            <a:avLst>
              <a:gd name="adj1" fmla="val -20833"/>
              <a:gd name="adj2" fmla="val 125492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b="1" dirty="0">
                <a:latin typeface="Arial" panose="020B0604020202020204" pitchFamily="34" charset="0"/>
                <a:cs typeface="Arial" panose="020B0604020202020204" pitchFamily="34" charset="0"/>
              </a:rPr>
              <a:t>??????</a:t>
            </a:r>
          </a:p>
        </p:txBody>
      </p:sp>
    </p:spTree>
    <p:extLst>
      <p:ext uri="{BB962C8B-B14F-4D97-AF65-F5344CB8AC3E}">
        <p14:creationId xmlns:p14="http://schemas.microsoft.com/office/powerpoint/2010/main" val="296094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153832-CC66-6FD2-CEB5-6A87F8AD6D3B}"/>
              </a:ext>
            </a:extLst>
          </p:cNvPr>
          <p:cNvSpPr/>
          <p:nvPr/>
        </p:nvSpPr>
        <p:spPr>
          <a:xfrm>
            <a:off x="3381080" y="584462"/>
            <a:ext cx="5429839" cy="1338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400" b="1" dirty="0"/>
              <a:t>COURAGE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D71E48-9335-6E6D-83C0-0B1115598130}"/>
              </a:ext>
            </a:extLst>
          </p:cNvPr>
          <p:cNvSpPr/>
          <p:nvPr/>
        </p:nvSpPr>
        <p:spPr>
          <a:xfrm>
            <a:off x="3297810" y="2527954"/>
            <a:ext cx="5429839" cy="1338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400" b="1" dirty="0"/>
              <a:t>PASSION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2EC6B4-5009-90C6-A438-1D7B43FF67AE}"/>
              </a:ext>
            </a:extLst>
          </p:cNvPr>
          <p:cNvSpPr/>
          <p:nvPr/>
        </p:nvSpPr>
        <p:spPr>
          <a:xfrm>
            <a:off x="3297809" y="4471446"/>
            <a:ext cx="5429839" cy="13386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4400" b="1" dirty="0"/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25753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60C2CDF-72E1-83EC-D4BB-6700CFBC9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0686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916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2D23DE-9954-53B5-EEA1-42C47AE74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95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1439</TotalTime>
  <Words>132</Words>
  <Application>Microsoft Office PowerPoint</Application>
  <PresentationFormat>Widescreen</PresentationFormat>
  <Paragraphs>48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Calisto MT</vt:lpstr>
      <vt:lpstr>Cascadia Code</vt:lpstr>
      <vt:lpstr>Cooper Black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raiyanahmedkhan23@outlook.com</dc:creator>
  <cp:lastModifiedBy>raiyanahmedkhan23@outlook.com</cp:lastModifiedBy>
  <cp:revision>18</cp:revision>
  <dcterms:created xsi:type="dcterms:W3CDTF">2022-09-29T07:46:18Z</dcterms:created>
  <dcterms:modified xsi:type="dcterms:W3CDTF">2022-09-30T21:29:11Z</dcterms:modified>
</cp:coreProperties>
</file>